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87" r:id="rId3"/>
    <p:sldId id="292" r:id="rId4"/>
    <p:sldId id="288" r:id="rId5"/>
    <p:sldId id="289" r:id="rId6"/>
    <p:sldId id="293" r:id="rId7"/>
    <p:sldId id="290" r:id="rId8"/>
    <p:sldId id="291" r:id="rId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5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3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5553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78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6653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74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68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4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6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4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3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8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CD5E9-C84F-46BE-87E2-03EB3FE18E7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26B3017-F9DE-43D3-9892-2ABC4655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247C3-95B2-425C-9BCB-CCF4FB14F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Gospel of Matthew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3DD1B-4637-44C4-A510-60F9AF0075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Study – Examination, Exposition, and Application</a:t>
            </a: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13:1-52 – Parables about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355993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6122-0FEC-4205-8190-0BF7E0D6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589221"/>
            <a:ext cx="9965094" cy="71511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13 – Bigger Than We Expected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9B0-6F6B-47A6-9EE0-54B27B8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0" y="1304334"/>
            <a:ext cx="10846964" cy="53397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Parables about the Kingdom of God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1 – That same day…by the Sea of Galilee (Tiberias)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Large crowd (throng) – taught from a boat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2-3a – Parables: short stories from everyday life told to convey a spiritual or moral imperative 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10-17 – Reasons for Teaching in Parables 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Quotes Isaiah 6:9-10 (Called and Commissioned to Preach)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Vivid, memorable images with personal implications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Convey truth without offending contentious listeners 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34-35 – Fulfill Prophecy, Asaph (2 Chr. 29:30, Ps. 78) 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000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6122-0FEC-4205-8190-0BF7E0D6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589221"/>
            <a:ext cx="9965094" cy="71511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13 – Bigger Than We Expected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9B0-6F6B-47A6-9EE0-54B27B8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0" y="1304334"/>
            <a:ext cx="10846964" cy="53397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Parables about the Kingdom of God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Kingdom of Heaven (Gk.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Basileias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ton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Ouranon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“kingship, sovereignty, authority, royal power, rule; the realm in which a king sovereignly rules”)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“Heaven” or G-d – periphrasis by pious Jews 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“Thy will be done, on earth as it is in heaven”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R.T. France “what happens when God has his way, when his will is done and his purpose fulfilled” (</a:t>
            </a:r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Tyndale New Testament Commentaries, IVP, p. 49)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Six stories about the secret (Gk. </a:t>
            </a:r>
            <a:r>
              <a:rPr lang="en-US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Musterion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secret, mystery, counsel of God revealed to humans): Sower of seed, weeds in the wheat, mustard seed, yeast, hidden treasurers/pearls of great price, dragnet</a:t>
            </a:r>
          </a:p>
        </p:txBody>
      </p:sp>
    </p:spTree>
    <p:extLst>
      <p:ext uri="{BB962C8B-B14F-4D97-AF65-F5344CB8AC3E}">
        <p14:creationId xmlns:p14="http://schemas.microsoft.com/office/powerpoint/2010/main" val="300094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6122-0FEC-4205-8190-0BF7E0D6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589221"/>
            <a:ext cx="9965094" cy="71511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13 – Bigger Than We Expected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9B0-6F6B-47A6-9EE0-54B27B8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0" y="1304334"/>
            <a:ext cx="10846964" cy="53397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Parables about the Kingdom of God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3b-9, 18-23 – Parable of the Sower</a:t>
            </a:r>
          </a:p>
          <a:p>
            <a:pPr lvl="2"/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Sower = God 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Seed = faith 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Places Where God “sows” (scatters seed)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Path – birds = Evil One snatches 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Rocky ground – not root (depth) = troubles / persecution 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Thorns – chocked it = cares of this world / wealth 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Good Soil – reproduced (100x, 60x, 30x)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 anyone with ears listen! (spiritual receptors) </a:t>
            </a:r>
          </a:p>
          <a:p>
            <a:pPr lvl="2"/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painting of a person&#10;&#10;Description automatically generated">
            <a:extLst>
              <a:ext uri="{FF2B5EF4-FFF2-40B4-BE49-F238E27FC236}">
                <a16:creationId xmlns:a16="http://schemas.microsoft.com/office/drawing/2014/main" id="{3DC65BA3-BE3D-48C2-84F9-FEF2E5C9A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690" y="1304334"/>
            <a:ext cx="2920583" cy="221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3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6122-0FEC-4205-8190-0BF7E0D6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589221"/>
            <a:ext cx="9965094" cy="71511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13 – Bigger Than We Expected</a:t>
            </a: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C335A5AC-BBB8-43C0-8F37-D8708541F2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0" t="-1" r="24563" b="1690"/>
          <a:stretch/>
        </p:blipFill>
        <p:spPr>
          <a:xfrm>
            <a:off x="10172281" y="1304335"/>
            <a:ext cx="1726047" cy="36200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9B0-6F6B-47A6-9EE0-54B27B8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0" y="1304334"/>
            <a:ext cx="10723868" cy="53397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Parables about the Kingdom of God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24-30, 36-43 – Parable of the Weeds in Wheat</a:t>
            </a:r>
          </a:p>
          <a:p>
            <a:pPr lvl="2"/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(Gk. </a:t>
            </a:r>
            <a:r>
              <a:rPr lang="en-US" sz="26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Anthropo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sowed good seed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Everyone sleeping – an enemy sowed tares 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Plants bore grain – weeds appeared</a:t>
            </a:r>
          </a:p>
          <a:p>
            <a:pPr lvl="3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Slaves blame Landowner and asked to tear out tares</a:t>
            </a:r>
          </a:p>
          <a:p>
            <a:pPr lvl="3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Unintentional Harm – uprooting the immature </a:t>
            </a:r>
          </a:p>
          <a:p>
            <a:pPr lvl="3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God’s Ultimate Justice - God allows good and evil to co-exist until the end of human history (to be burned and barned) </a:t>
            </a:r>
          </a:p>
          <a:p>
            <a:pPr lvl="4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Evil does not stop the Righteous from Maturing/Reproducing</a:t>
            </a:r>
          </a:p>
          <a:p>
            <a:pPr lvl="4"/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Daniel 12:3</a:t>
            </a:r>
          </a:p>
        </p:txBody>
      </p:sp>
    </p:spTree>
    <p:extLst>
      <p:ext uri="{BB962C8B-B14F-4D97-AF65-F5344CB8AC3E}">
        <p14:creationId xmlns:p14="http://schemas.microsoft.com/office/powerpoint/2010/main" val="289565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35A5AC-BBB8-43C0-8F37-D8708541F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9164820" y="1304334"/>
            <a:ext cx="2610413" cy="29305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E6122-0FEC-4205-8190-0BF7E0D6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589221"/>
            <a:ext cx="9965094" cy="71511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13 – Bigger Than We Expected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9B0-6F6B-47A6-9EE0-54B27B8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0" y="1304334"/>
            <a:ext cx="10284901" cy="5339747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Parables about the Kingdom of God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31-32 – Parable of the Mustard Seed</a:t>
            </a:r>
          </a:p>
          <a:p>
            <a:pPr lvl="2"/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sowed mustard seed (smallest)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Grew into the greatest of shrubs (empire)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Birds of the air come and nest (security) 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blessing to all nations (Gk.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Ethnos; Gen. 22:18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33 – Parable of the Yeast 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woman mixed yeast into (4L) flour to 100 people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Insignificant begin with immeasurable outcome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Growth is pervasive (powerful agent); common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Revealed to all flesh (w/o discrimination; Joel 2:28)</a:t>
            </a:r>
          </a:p>
        </p:txBody>
      </p:sp>
    </p:spTree>
    <p:extLst>
      <p:ext uri="{BB962C8B-B14F-4D97-AF65-F5344CB8AC3E}">
        <p14:creationId xmlns:p14="http://schemas.microsoft.com/office/powerpoint/2010/main" val="86875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6122-0FEC-4205-8190-0BF7E0D6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589221"/>
            <a:ext cx="9965094" cy="71511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13 – Bigger Than We Expected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9B0-6F6B-47A6-9EE0-54B27B8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0" y="1304334"/>
            <a:ext cx="10284901" cy="53397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Parables about the Kingdom of God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44-46 – Private Parables of the Hidden Treasurer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Two Kinds of Disciples with whole-hearted responses: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Fortunate Day-laborer: finds treasurer and whole-heartedly sacrifices (“sells the wealth of the world”) to purchase the field (“securing the riches of the kingdom”) </a:t>
            </a:r>
          </a:p>
          <a:p>
            <a:pPr lvl="4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Discovers the Kingdom and then the Agent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Intentional Broker: Discovers a valued pearl - Purchase a precious item considering the return (R.T. France: “prudent action gives away to extravagant action”)</a:t>
            </a:r>
          </a:p>
          <a:p>
            <a:pPr lvl="4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Discovers the Agent and then the Kingdom</a:t>
            </a:r>
          </a:p>
        </p:txBody>
      </p:sp>
    </p:spTree>
    <p:extLst>
      <p:ext uri="{BB962C8B-B14F-4D97-AF65-F5344CB8AC3E}">
        <p14:creationId xmlns:p14="http://schemas.microsoft.com/office/powerpoint/2010/main" val="78529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6122-0FEC-4205-8190-0BF7E0D6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589221"/>
            <a:ext cx="9965094" cy="71511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13 – Bigger Than We Expected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9B0-6F6B-47A6-9EE0-54B27B8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0" y="1304334"/>
            <a:ext cx="10284901" cy="53397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Parables about the Kingdom of God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47-50 – Parable of the Dragnet </a:t>
            </a:r>
          </a:p>
          <a:p>
            <a:pPr lvl="2"/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netting fish (good and bad) 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Sorting: Eschatological Judgment (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51-53 – Parable of the Householder (Clarification) </a:t>
            </a:r>
          </a:p>
          <a:p>
            <a:pPr lvl="2"/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Scribes – Masters of the </a:t>
            </a:r>
            <a:r>
              <a:rPr lang="en-US" sz="2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revelations and old truths 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Jesus had finished (end of section) 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53-58 – Negative Reactions to Jesus’ Teachings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Rejection at the Synagogue of Nazareth; no deeds </a:t>
            </a:r>
          </a:p>
        </p:txBody>
      </p:sp>
    </p:spTree>
    <p:extLst>
      <p:ext uri="{BB962C8B-B14F-4D97-AF65-F5344CB8AC3E}">
        <p14:creationId xmlns:p14="http://schemas.microsoft.com/office/powerpoint/2010/main" val="10239947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1292</TotalTime>
  <Words>823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The Gospel of Matthew</vt:lpstr>
      <vt:lpstr>Chapter 13 – Bigger Than We Expected</vt:lpstr>
      <vt:lpstr>Chapter 13 – Bigger Than We Expected</vt:lpstr>
      <vt:lpstr>Chapter 13 – Bigger Than We Expected</vt:lpstr>
      <vt:lpstr>Chapter 13 – Bigger Than We Expected</vt:lpstr>
      <vt:lpstr>Chapter 13 – Bigger Than We Expected</vt:lpstr>
      <vt:lpstr>Chapter 13 – Bigger Than We Expected</vt:lpstr>
      <vt:lpstr>Chapter 13 – Bigger Than We Expected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IVAN E GREUTER</dc:creator>
  <cp:lastModifiedBy>IVAN E GREUTER</cp:lastModifiedBy>
  <cp:revision>526</cp:revision>
  <cp:lastPrinted>2020-04-01T14:10:12Z</cp:lastPrinted>
  <dcterms:created xsi:type="dcterms:W3CDTF">2020-01-29T15:12:33Z</dcterms:created>
  <dcterms:modified xsi:type="dcterms:W3CDTF">2020-06-10T14:40:52Z</dcterms:modified>
</cp:coreProperties>
</file>